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60" r:id="rId2"/>
    <p:sldId id="262" r:id="rId3"/>
    <p:sldId id="272" r:id="rId4"/>
    <p:sldId id="261" r:id="rId5"/>
    <p:sldId id="269" r:id="rId6"/>
    <p:sldId id="268" r:id="rId7"/>
    <p:sldId id="271" r:id="rId8"/>
    <p:sldId id="270" r:id="rId9"/>
    <p:sldId id="266" r:id="rId10"/>
    <p:sldId id="263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4B765D-F07E-E541-8F50-04F8A54947DC}">
          <p14:sldIdLst>
            <p14:sldId id="260"/>
          </p14:sldIdLst>
        </p14:section>
        <p14:section name="Untitled Section" id="{5753D5CE-AF19-6B46-85BF-406AF749728D}">
          <p14:sldIdLst>
            <p14:sldId id="262"/>
            <p14:sldId id="272"/>
            <p14:sldId id="261"/>
            <p14:sldId id="269"/>
            <p14:sldId id="268"/>
            <p14:sldId id="271"/>
            <p14:sldId id="270"/>
            <p14:sldId id="266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54AA8-845E-486B-8232-126C55A4AE00}" v="169" dt="2020-04-22T15:55:52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35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ng-Yi Wu" userId="S::dwu45@jh.edu::157e6613-746e-4f66-ad49-b3af0d3fe46c" providerId="AD" clId="Web-{06954AA8-845E-486B-8232-126C55A4AE00}"/>
    <pc:docChg chg="modSld sldOrd">
      <pc:chgData name="Dung-Yi Wu" userId="S::dwu45@jh.edu::157e6613-746e-4f66-ad49-b3af0d3fe46c" providerId="AD" clId="Web-{06954AA8-845E-486B-8232-126C55A4AE00}" dt="2020-04-22T15:55:51.996" v="162" actId="20577"/>
      <pc:docMkLst>
        <pc:docMk/>
      </pc:docMkLst>
      <pc:sldChg chg="modSp">
        <pc:chgData name="Dung-Yi Wu" userId="S::dwu45@jh.edu::157e6613-746e-4f66-ad49-b3af0d3fe46c" providerId="AD" clId="Web-{06954AA8-845E-486B-8232-126C55A4AE00}" dt="2020-04-22T15:55:24.886" v="139" actId="1076"/>
        <pc:sldMkLst>
          <pc:docMk/>
          <pc:sldMk cId="249341338" sldId="261"/>
        </pc:sldMkLst>
        <pc:spChg chg="mod">
          <ac:chgData name="Dung-Yi Wu" userId="S::dwu45@jh.edu::157e6613-746e-4f66-ad49-b3af0d3fe46c" providerId="AD" clId="Web-{06954AA8-845E-486B-8232-126C55A4AE00}" dt="2020-04-22T15:55:24.886" v="139" actId="1076"/>
          <ac:spMkLst>
            <pc:docMk/>
            <pc:sldMk cId="249341338" sldId="261"/>
            <ac:spMk id="11" creationId="{06939534-1E85-8341-B5F8-759DFA89D0DD}"/>
          </ac:spMkLst>
        </pc:spChg>
        <pc:spChg chg="mod">
          <ac:chgData name="Dung-Yi Wu" userId="S::dwu45@jh.edu::157e6613-746e-4f66-ad49-b3af0d3fe46c" providerId="AD" clId="Web-{06954AA8-845E-486B-8232-126C55A4AE00}" dt="2020-04-22T15:55:20.557" v="138" actId="1076"/>
          <ac:spMkLst>
            <pc:docMk/>
            <pc:sldMk cId="249341338" sldId="261"/>
            <ac:spMk id="28" creationId="{61697C64-4FE5-9443-8EA6-CA318EDDD862}"/>
          </ac:spMkLst>
        </pc:spChg>
        <pc:spChg chg="mod">
          <ac:chgData name="Dung-Yi Wu" userId="S::dwu45@jh.edu::157e6613-746e-4f66-ad49-b3af0d3fe46c" providerId="AD" clId="Web-{06954AA8-845E-486B-8232-126C55A4AE00}" dt="2020-04-22T15:55:09.776" v="135" actId="1076"/>
          <ac:spMkLst>
            <pc:docMk/>
            <pc:sldMk cId="249341338" sldId="261"/>
            <ac:spMk id="29" creationId="{FA497EAB-9D80-A443-BA0D-0E8D111E2C51}"/>
          </ac:spMkLst>
        </pc:spChg>
        <pc:spChg chg="mod">
          <ac:chgData name="Dung-Yi Wu" userId="S::dwu45@jh.edu::157e6613-746e-4f66-ad49-b3af0d3fe46c" providerId="AD" clId="Web-{06954AA8-845E-486B-8232-126C55A4AE00}" dt="2020-04-22T15:55:12.479" v="136" actId="1076"/>
          <ac:spMkLst>
            <pc:docMk/>
            <pc:sldMk cId="249341338" sldId="261"/>
            <ac:spMk id="30" creationId="{9472DF36-1C5E-354B-B849-704EEB1C69A9}"/>
          </ac:spMkLst>
        </pc:spChg>
      </pc:sldChg>
      <pc:sldChg chg="modSp">
        <pc:chgData name="Dung-Yi Wu" userId="S::dwu45@jh.edu::157e6613-746e-4f66-ad49-b3af0d3fe46c" providerId="AD" clId="Web-{06954AA8-845E-486B-8232-126C55A4AE00}" dt="2020-04-22T15:55:51.043" v="161" actId="20577"/>
        <pc:sldMkLst>
          <pc:docMk/>
          <pc:sldMk cId="747461264" sldId="262"/>
        </pc:sldMkLst>
        <pc:spChg chg="mod">
          <ac:chgData name="Dung-Yi Wu" userId="S::dwu45@jh.edu::157e6613-746e-4f66-ad49-b3af0d3fe46c" providerId="AD" clId="Web-{06954AA8-845E-486B-8232-126C55A4AE00}" dt="2020-04-22T15:55:51.043" v="161" actId="20577"/>
          <ac:spMkLst>
            <pc:docMk/>
            <pc:sldMk cId="747461264" sldId="262"/>
            <ac:spMk id="29" creationId="{92A3C6D6-2813-BA40-8FCC-7BC0C9AD5707}"/>
          </ac:spMkLst>
        </pc:spChg>
      </pc:sldChg>
      <pc:sldChg chg="ord">
        <pc:chgData name="Dung-Yi Wu" userId="S::dwu45@jh.edu::157e6613-746e-4f66-ad49-b3af0d3fe46c" providerId="AD" clId="Web-{06954AA8-845E-486B-8232-126C55A4AE00}" dt="2020-04-22T15:50:03.548" v="1"/>
        <pc:sldMkLst>
          <pc:docMk/>
          <pc:sldMk cId="1692463261" sldId="266"/>
        </pc:sldMkLst>
      </pc:sldChg>
      <pc:sldChg chg="modSp">
        <pc:chgData name="Dung-Yi Wu" userId="S::dwu45@jh.edu::157e6613-746e-4f66-ad49-b3af0d3fe46c" providerId="AD" clId="Web-{06954AA8-845E-486B-8232-126C55A4AE00}" dt="2020-04-22T15:51:14.831" v="2" actId="1076"/>
        <pc:sldMkLst>
          <pc:docMk/>
          <pc:sldMk cId="1469904325" sldId="267"/>
        </pc:sldMkLst>
        <pc:spChg chg="mod">
          <ac:chgData name="Dung-Yi Wu" userId="S::dwu45@jh.edu::157e6613-746e-4f66-ad49-b3af0d3fe46c" providerId="AD" clId="Web-{06954AA8-845E-486B-8232-126C55A4AE00}" dt="2020-04-22T15:51:14.831" v="2" actId="1076"/>
          <ac:spMkLst>
            <pc:docMk/>
            <pc:sldMk cId="1469904325" sldId="267"/>
            <ac:spMk id="2" creationId="{CE867E59-1BDD-7C43-8BE8-4E7C2FD0A65C}"/>
          </ac:spMkLst>
        </pc:spChg>
      </pc:sldChg>
      <pc:sldChg chg="addSp delSp modSp">
        <pc:chgData name="Dung-Yi Wu" userId="S::dwu45@jh.edu::157e6613-746e-4f66-ad49-b3af0d3fe46c" providerId="AD" clId="Web-{06954AA8-845E-486B-8232-126C55A4AE00}" dt="2020-04-22T15:54:58.432" v="134" actId="1076"/>
        <pc:sldMkLst>
          <pc:docMk/>
          <pc:sldMk cId="2004523572" sldId="270"/>
        </pc:sldMkLst>
        <pc:spChg chg="add del">
          <ac:chgData name="Dung-Yi Wu" userId="S::dwu45@jh.edu::157e6613-746e-4f66-ad49-b3af0d3fe46c" providerId="AD" clId="Web-{06954AA8-845E-486B-8232-126C55A4AE00}" dt="2020-04-22T15:51:57.911" v="6"/>
          <ac:spMkLst>
            <pc:docMk/>
            <pc:sldMk cId="2004523572" sldId="270"/>
            <ac:spMk id="13" creationId="{8CC460CC-F9C6-4373-AA83-960D269FCA01}"/>
          </ac:spMkLst>
        </pc:spChg>
        <pc:spChg chg="add mod">
          <ac:chgData name="Dung-Yi Wu" userId="S::dwu45@jh.edu::157e6613-746e-4f66-ad49-b3af0d3fe46c" providerId="AD" clId="Web-{06954AA8-845E-486B-8232-126C55A4AE00}" dt="2020-04-22T15:54:55.838" v="133" actId="1076"/>
          <ac:spMkLst>
            <pc:docMk/>
            <pc:sldMk cId="2004523572" sldId="270"/>
            <ac:spMk id="14" creationId="{D073AEB0-DCD2-476F-B161-2E339CA58291}"/>
          </ac:spMkLst>
        </pc:spChg>
        <pc:spChg chg="add mod">
          <ac:chgData name="Dung-Yi Wu" userId="S::dwu45@jh.edu::157e6613-746e-4f66-ad49-b3af0d3fe46c" providerId="AD" clId="Web-{06954AA8-845E-486B-8232-126C55A4AE00}" dt="2020-04-22T15:52:43.428" v="33" actId="20577"/>
          <ac:spMkLst>
            <pc:docMk/>
            <pc:sldMk cId="2004523572" sldId="270"/>
            <ac:spMk id="15" creationId="{EE4F102B-F292-4562-8CEF-48DE5D53F491}"/>
          </ac:spMkLst>
        </pc:spChg>
        <pc:spChg chg="add mod">
          <ac:chgData name="Dung-Yi Wu" userId="S::dwu45@jh.edu::157e6613-746e-4f66-ad49-b3af0d3fe46c" providerId="AD" clId="Web-{06954AA8-845E-486B-8232-126C55A4AE00}" dt="2020-04-22T15:54:58.432" v="134" actId="1076"/>
          <ac:spMkLst>
            <pc:docMk/>
            <pc:sldMk cId="2004523572" sldId="270"/>
            <ac:spMk id="16" creationId="{81AEAEE7-03C8-4719-AF3A-AC63418BE28F}"/>
          </ac:spMkLst>
        </pc:spChg>
        <pc:spChg chg="mod">
          <ac:chgData name="Dung-Yi Wu" userId="S::dwu45@jh.edu::157e6613-746e-4f66-ad49-b3af0d3fe46c" providerId="AD" clId="Web-{06954AA8-845E-486B-8232-126C55A4AE00}" dt="2020-04-22T15:52:08.395" v="9" actId="1076"/>
          <ac:spMkLst>
            <pc:docMk/>
            <pc:sldMk cId="2004523572" sldId="270"/>
            <ac:spMk id="21" creationId="{447F1FB7-3E99-B446-8982-64358823048A}"/>
          </ac:spMkLst>
        </pc:spChg>
        <pc:picChg chg="mod">
          <ac:chgData name="Dung-Yi Wu" userId="S::dwu45@jh.edu::157e6613-746e-4f66-ad49-b3af0d3fe46c" providerId="AD" clId="Web-{06954AA8-845E-486B-8232-126C55A4AE00}" dt="2020-04-22T15:52:15.911" v="11" actId="1076"/>
          <ac:picMkLst>
            <pc:docMk/>
            <pc:sldMk cId="2004523572" sldId="270"/>
            <ac:picMk id="12" creationId="{DB3F6EA7-F350-8B4C-993E-ADCD9BE71DF7}"/>
          </ac:picMkLst>
        </pc:picChg>
      </pc:sldChg>
      <pc:sldChg chg="modSp">
        <pc:chgData name="Dung-Yi Wu" userId="S::dwu45@jh.edu::157e6613-746e-4f66-ad49-b3af0d3fe46c" providerId="AD" clId="Web-{06954AA8-845E-486B-8232-126C55A4AE00}" dt="2020-04-22T15:47:54.825" v="0" actId="14100"/>
        <pc:sldMkLst>
          <pc:docMk/>
          <pc:sldMk cId="1357293672" sldId="271"/>
        </pc:sldMkLst>
        <pc:spChg chg="mod">
          <ac:chgData name="Dung-Yi Wu" userId="S::dwu45@jh.edu::157e6613-746e-4f66-ad49-b3af0d3fe46c" providerId="AD" clId="Web-{06954AA8-845E-486B-8232-126C55A4AE00}" dt="2020-04-22T15:47:54.825" v="0" actId="14100"/>
          <ac:spMkLst>
            <pc:docMk/>
            <pc:sldMk cId="1357293672" sldId="271"/>
            <ac:spMk id="24" creationId="{308AF7C7-DFD1-4F41-94D1-4EA8CAF28A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710A5-8929-8B4E-B3F3-C15EDEE50297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22BA0-83D6-CD45-AC2C-95827E342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4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2BA0-83D6-CD45-AC2C-95827E342E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45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2BA0-83D6-CD45-AC2C-95827E342E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9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2BA0-83D6-CD45-AC2C-95827E342E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0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2BA0-83D6-CD45-AC2C-95827E342E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2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2BA0-83D6-CD45-AC2C-95827E342E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0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2BA0-83D6-CD45-AC2C-95827E342E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2BA0-83D6-CD45-AC2C-95827E342E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39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2BA0-83D6-CD45-AC2C-95827E342E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47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2BA0-83D6-CD45-AC2C-95827E342E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79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22BA0-83D6-CD45-AC2C-95827E342E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A0C72-C3BB-7947-80A2-5E68F6897FE1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6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DF69-F260-6340-A9B5-58CA0D8A70E6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81005-C227-1A45-994B-F8BBC9EB3B57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5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4A02D-0618-5547-A6B5-C164559069BA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5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F8586-91AA-0F4D-AEFE-509FDD7F7B97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0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6A162-1612-0342-9660-7AF51F0A2C8B}" type="datetime1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858A2-A74B-6A4B-9182-21C436A173A3}" type="datetime1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4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1902D-3B85-234B-88D5-67FFF1EB17C4}" type="datetime1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5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D161A-3243-FE47-8AA1-368E70A44072}" type="datetime1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24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CDB8-1D59-5C49-8FD3-261012C28A24}" type="datetime1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7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EBBD-EC24-CF4E-88C4-78133223589D}" type="datetime1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5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7DAF3-77B8-2D4D-81FD-6E23D9B566A3}" type="datetime1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BB1EF-54BE-6F47-B9B0-3C48394B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2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5.jp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2.png"/><Relationship Id="rId10" Type="http://schemas.openxmlformats.org/officeDocument/2006/relationships/image" Target="../media/image20.png"/><Relationship Id="rId4" Type="http://schemas.openxmlformats.org/officeDocument/2006/relationships/image" Target="../media/image1.jpe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hyperlink" Target="https://getbootstrap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w3schools.com/html/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D56DE9-237E-FB4C-9791-3F9FD1A6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9FC8DB-93C9-0E4D-80C7-5953772E75C5}"/>
              </a:ext>
            </a:extLst>
          </p:cNvPr>
          <p:cNvSpPr txBox="1">
            <a:spLocks/>
          </p:cNvSpPr>
          <p:nvPr/>
        </p:nvSpPr>
        <p:spPr>
          <a:xfrm>
            <a:off x="427044" y="1586648"/>
            <a:ext cx="8315696" cy="1743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Project Presentation</a:t>
            </a:r>
          </a:p>
          <a:p>
            <a:pPr algn="ctr"/>
            <a:b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789BD4-30EC-9448-810F-FA9EFFDD7B13}"/>
              </a:ext>
            </a:extLst>
          </p:cNvPr>
          <p:cNvSpPr txBox="1">
            <a:spLocks/>
          </p:cNvSpPr>
          <p:nvPr/>
        </p:nvSpPr>
        <p:spPr>
          <a:xfrm>
            <a:off x="2785683" y="5089854"/>
            <a:ext cx="3598418" cy="1462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Contributors: </a:t>
            </a:r>
          </a:p>
          <a:p>
            <a:pPr marL="0" indent="0" algn="ctr">
              <a:buNone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Dung-Yi Wu</a:t>
            </a:r>
          </a:p>
          <a:p>
            <a:pPr marL="0" indent="0" algn="ctr">
              <a:buNone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Tien Jung Lee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47100B68-DCD1-7248-8C21-53FB706518E8}"/>
              </a:ext>
            </a:extLst>
          </p:cNvPr>
          <p:cNvGrpSpPr/>
          <p:nvPr/>
        </p:nvGrpSpPr>
        <p:grpSpPr>
          <a:xfrm>
            <a:off x="-11875" y="0"/>
            <a:ext cx="9155875" cy="1676192"/>
            <a:chOff x="-11878" y="-22860"/>
            <a:chExt cx="9162288" cy="1676192"/>
          </a:xfrm>
        </p:grpSpPr>
        <p:pic>
          <p:nvPicPr>
            <p:cNvPr id="8" name="Picture 7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C09280B3-DFE7-0B45-9691-25E63E665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9711"/>
              <a:ext cx="3281082" cy="1363621"/>
            </a:xfrm>
            <a:prstGeom prst="rect">
              <a:avLst/>
            </a:prstGeom>
          </p:spPr>
        </p:pic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1A93C040-37BE-CC4F-83A2-4A969E196ACB}"/>
                </a:ext>
              </a:extLst>
            </p:cNvPr>
            <p:cNvSpPr/>
            <p:nvPr/>
          </p:nvSpPr>
          <p:spPr>
            <a:xfrm>
              <a:off x="-11878" y="-22860"/>
              <a:ext cx="9162288" cy="30389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FBDDB61-0C1F-5943-B959-C0CFC4BFCF97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7BB1EF-54BE-6F47-B9B0-3C48394B590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圖片 10" descr="一張含有 桌, 畫畫 的圖片&#10;&#10;自動產生的描述">
            <a:extLst>
              <a:ext uri="{FF2B5EF4-FFF2-40B4-BE49-F238E27FC236}">
                <a16:creationId xmlns:a16="http://schemas.microsoft.com/office/drawing/2014/main" id="{4A966767-8C6C-D44C-AF4F-CF12DD38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581" y="2577151"/>
            <a:ext cx="3958724" cy="2011327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pic>
        <p:nvPicPr>
          <p:cNvPr id="3" name="圖形 2" descr="游標">
            <a:extLst>
              <a:ext uri="{FF2B5EF4-FFF2-40B4-BE49-F238E27FC236}">
                <a16:creationId xmlns:a16="http://schemas.microsoft.com/office/drawing/2014/main" id="{D5DA180E-611C-6845-B5D4-8925A2A52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5915" y="4254577"/>
            <a:ext cx="784780" cy="7847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933B0C-4C64-F043-8B97-A319F3E4A47F}"/>
              </a:ext>
            </a:extLst>
          </p:cNvPr>
          <p:cNvSpPr txBox="1"/>
          <p:nvPr/>
        </p:nvSpPr>
        <p:spPr>
          <a:xfrm>
            <a:off x="6162261" y="424510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" pitchFamily="2" charset="0"/>
              </a:rPr>
              <a:t>Click Click</a:t>
            </a:r>
            <a:endParaRPr kumimoji="1" lang="zh-TW" altLang="en-US" dirty="0">
              <a:solidFill>
                <a:srgbClr val="FF0000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87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0D02F-A0D9-2D4D-B76B-8D3C7B1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AEF1C88-9F19-1540-A8EC-ED8F3D22751B}"/>
              </a:ext>
            </a:extLst>
          </p:cNvPr>
          <p:cNvGrpSpPr/>
          <p:nvPr/>
        </p:nvGrpSpPr>
        <p:grpSpPr>
          <a:xfrm>
            <a:off x="-11430" y="0"/>
            <a:ext cx="9166860" cy="1013701"/>
            <a:chOff x="-11875" y="0"/>
            <a:chExt cx="9166860" cy="1013701"/>
          </a:xfrm>
        </p:grpSpPr>
        <p:pic>
          <p:nvPicPr>
            <p:cNvPr id="6" name="Picture 4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C3AC6FC8-C3F3-D545-B011-CA89B540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875" y="0"/>
              <a:ext cx="2373114" cy="986269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3A51137-1452-B84F-A28E-EC1A6BED90C5}"/>
                </a:ext>
              </a:extLst>
            </p:cNvPr>
            <p:cNvSpPr/>
            <p:nvPr/>
          </p:nvSpPr>
          <p:spPr>
            <a:xfrm>
              <a:off x="-11875" y="986269"/>
              <a:ext cx="9166860" cy="274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B73D6B15-D3E4-EC4F-B96B-85DF96671AB9}"/>
              </a:ext>
            </a:extLst>
          </p:cNvPr>
          <p:cNvSpPr txBox="1"/>
          <p:nvPr/>
        </p:nvSpPr>
        <p:spPr>
          <a:xfrm>
            <a:off x="3114197" y="262302"/>
            <a:ext cx="2915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1C0"/>
                </a:solidFill>
                <a:latin typeface="Times" pitchFamily="2" charset="0"/>
              </a:rPr>
              <a:t>How program works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7AC19AE6-EFD4-0E4F-AD4D-229FFD5D09C3}"/>
              </a:ext>
            </a:extLst>
          </p:cNvPr>
          <p:cNvSpPr txBox="1"/>
          <p:nvPr/>
        </p:nvSpPr>
        <p:spPr>
          <a:xfrm>
            <a:off x="193862" y="2940036"/>
            <a:ext cx="895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Times" pitchFamily="2" charset="0"/>
              </a:rPr>
              <a:t>Please look at the share screen. We will walk you through our WEB.</a:t>
            </a:r>
          </a:p>
          <a:p>
            <a:pPr algn="ctr"/>
            <a:endParaRPr lang="en-US" sz="2400" b="1" i="1" dirty="0">
              <a:latin typeface="Times" pitchFamily="2" charset="0"/>
            </a:endParaRPr>
          </a:p>
          <a:p>
            <a:pPr algn="ctr"/>
            <a:r>
              <a:rPr lang="en-US" sz="2400" b="1" i="1" dirty="0">
                <a:latin typeface="Times" pitchFamily="2" charset="0"/>
              </a:rPr>
              <a:t>Also, we wrote an illustration for our WEB in READ.ME on </a:t>
            </a:r>
            <a:r>
              <a:rPr lang="en-US" sz="2400" b="1" i="1" dirty="0" err="1">
                <a:latin typeface="Times" pitchFamily="2" charset="0"/>
              </a:rPr>
              <a:t>Github</a:t>
            </a:r>
            <a:endParaRPr lang="en-US" sz="2400" b="1" i="1" dirty="0">
              <a:latin typeface="Times" pitchFamily="2" charset="0"/>
            </a:endParaRPr>
          </a:p>
        </p:txBody>
      </p:sp>
      <p:pic>
        <p:nvPicPr>
          <p:cNvPr id="10" name="圖片 9" descr="一張含有 桌, 畫畫 的圖片&#10;&#10;自動產生的描述">
            <a:extLst>
              <a:ext uri="{FF2B5EF4-FFF2-40B4-BE49-F238E27FC236}">
                <a16:creationId xmlns:a16="http://schemas.microsoft.com/office/drawing/2014/main" id="{8E359165-A6E0-0247-AD40-9B1A18859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33" y="-19643"/>
            <a:ext cx="1941189" cy="9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08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9000"/>
            <a:lum/>
          </a:blip>
          <a:srcRect/>
          <a:stretch>
            <a:fillRect t="15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0D02F-A0D9-2D4D-B76B-8D3C7B1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AEF1C88-9F19-1540-A8EC-ED8F3D22751B}"/>
              </a:ext>
            </a:extLst>
          </p:cNvPr>
          <p:cNvGrpSpPr/>
          <p:nvPr/>
        </p:nvGrpSpPr>
        <p:grpSpPr>
          <a:xfrm>
            <a:off x="-11430" y="0"/>
            <a:ext cx="9166860" cy="1013701"/>
            <a:chOff x="-11875" y="0"/>
            <a:chExt cx="9166860" cy="1013701"/>
          </a:xfrm>
        </p:grpSpPr>
        <p:pic>
          <p:nvPicPr>
            <p:cNvPr id="6" name="Picture 4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C3AC6FC8-C3F3-D545-B011-CA89B540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875" y="0"/>
              <a:ext cx="2373114" cy="986269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3A51137-1452-B84F-A28E-EC1A6BED90C5}"/>
                </a:ext>
              </a:extLst>
            </p:cNvPr>
            <p:cNvSpPr/>
            <p:nvPr/>
          </p:nvSpPr>
          <p:spPr>
            <a:xfrm>
              <a:off x="-11875" y="986269"/>
              <a:ext cx="9166860" cy="274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43E75A42-47F6-374C-BC77-5446FB425719}"/>
              </a:ext>
            </a:extLst>
          </p:cNvPr>
          <p:cNvSpPr txBox="1"/>
          <p:nvPr/>
        </p:nvSpPr>
        <p:spPr>
          <a:xfrm>
            <a:off x="266841" y="2148791"/>
            <a:ext cx="86103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" pitchFamily="2" charset="0"/>
              </a:rPr>
              <a:t>END</a:t>
            </a:r>
          </a:p>
          <a:p>
            <a:pPr algn="ctr"/>
            <a:endParaRPr lang="en-US" sz="4000" b="1" i="1" dirty="0">
              <a:latin typeface="Times" pitchFamily="2" charset="0"/>
            </a:endParaRPr>
          </a:p>
          <a:p>
            <a:pPr algn="ctr"/>
            <a:r>
              <a:rPr lang="en-US" sz="4000" b="1" dirty="0">
                <a:latin typeface="Times" pitchFamily="2" charset="0"/>
              </a:rPr>
              <a:t>Thanks </a:t>
            </a:r>
          </a:p>
        </p:txBody>
      </p:sp>
      <p:pic>
        <p:nvPicPr>
          <p:cNvPr id="9" name="圖片 8" descr="一張含有 桌, 畫畫 的圖片&#10;&#10;自動產生的描述">
            <a:extLst>
              <a:ext uri="{FF2B5EF4-FFF2-40B4-BE49-F238E27FC236}">
                <a16:creationId xmlns:a16="http://schemas.microsoft.com/office/drawing/2014/main" id="{A2824A32-33B9-3A46-BCB7-D9EEF15E0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33" y="-19643"/>
            <a:ext cx="1941189" cy="986269"/>
          </a:xfrm>
          <a:prstGeom prst="rect">
            <a:avLst/>
          </a:prstGeom>
        </p:spPr>
      </p:pic>
      <p:pic>
        <p:nvPicPr>
          <p:cNvPr id="11" name="圖形 10" descr="汽車">
            <a:extLst>
              <a:ext uri="{FF2B5EF4-FFF2-40B4-BE49-F238E27FC236}">
                <a16:creationId xmlns:a16="http://schemas.microsoft.com/office/drawing/2014/main" id="{EEE0D81B-168D-DA4F-9F0B-FD1390019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1684" y="5051752"/>
            <a:ext cx="1639957" cy="1639957"/>
          </a:xfrm>
          <a:prstGeom prst="rect">
            <a:avLst/>
          </a:prstGeom>
        </p:spPr>
      </p:pic>
      <p:pic>
        <p:nvPicPr>
          <p:cNvPr id="14" name="圖形 13" descr="匯流排">
            <a:extLst>
              <a:ext uri="{FF2B5EF4-FFF2-40B4-BE49-F238E27FC236}">
                <a16:creationId xmlns:a16="http://schemas.microsoft.com/office/drawing/2014/main" id="{1B91D700-6047-CC42-8FF3-9805C8383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6333" y="4700366"/>
            <a:ext cx="1500809" cy="1500809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3472212-E673-EE46-85A1-0AEAFBDBD1AB}"/>
              </a:ext>
            </a:extLst>
          </p:cNvPr>
          <p:cNvCxnSpPr>
            <a:cxnSpLocks/>
          </p:cNvCxnSpPr>
          <p:nvPr/>
        </p:nvCxnSpPr>
        <p:spPr>
          <a:xfrm>
            <a:off x="-11430" y="5505435"/>
            <a:ext cx="9166860" cy="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D14601F-77EB-E540-9EED-79ADEEC44C8F}"/>
              </a:ext>
            </a:extLst>
          </p:cNvPr>
          <p:cNvCxnSpPr>
            <a:cxnSpLocks/>
          </p:cNvCxnSpPr>
          <p:nvPr/>
        </p:nvCxnSpPr>
        <p:spPr>
          <a:xfrm flipV="1">
            <a:off x="-11430" y="6356351"/>
            <a:ext cx="9166860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51BBB92-3F14-D347-A118-EEB16D9248E6}"/>
              </a:ext>
            </a:extLst>
          </p:cNvPr>
          <p:cNvSpPr/>
          <p:nvPr/>
        </p:nvSpPr>
        <p:spPr>
          <a:xfrm>
            <a:off x="158927" y="5853305"/>
            <a:ext cx="675861" cy="1058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EC90F38-5911-3C48-92D3-AB6CFB9A5051}"/>
              </a:ext>
            </a:extLst>
          </p:cNvPr>
          <p:cNvSpPr/>
          <p:nvPr/>
        </p:nvSpPr>
        <p:spPr>
          <a:xfrm>
            <a:off x="1515465" y="5879550"/>
            <a:ext cx="675861" cy="1058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F67EE0-16F8-4F4F-8A47-60D81ECF1B1C}"/>
              </a:ext>
            </a:extLst>
          </p:cNvPr>
          <p:cNvSpPr/>
          <p:nvPr/>
        </p:nvSpPr>
        <p:spPr>
          <a:xfrm>
            <a:off x="4092359" y="5871730"/>
            <a:ext cx="675861" cy="1058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7FC76F-82AF-E946-9AA9-FAD3CCC2CAA2}"/>
              </a:ext>
            </a:extLst>
          </p:cNvPr>
          <p:cNvSpPr/>
          <p:nvPr/>
        </p:nvSpPr>
        <p:spPr>
          <a:xfrm>
            <a:off x="5336018" y="5879550"/>
            <a:ext cx="675861" cy="1058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8E93683-587C-2E4E-9C3B-F8E4BE81764E}"/>
              </a:ext>
            </a:extLst>
          </p:cNvPr>
          <p:cNvSpPr/>
          <p:nvPr/>
        </p:nvSpPr>
        <p:spPr>
          <a:xfrm>
            <a:off x="6564516" y="5879550"/>
            <a:ext cx="675861" cy="1058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7A773E8-FFBF-3247-A2F2-0A0036BB9A4A}"/>
              </a:ext>
            </a:extLst>
          </p:cNvPr>
          <p:cNvSpPr/>
          <p:nvPr/>
        </p:nvSpPr>
        <p:spPr>
          <a:xfrm>
            <a:off x="7887495" y="5871730"/>
            <a:ext cx="675861" cy="1058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28" name="圖形 27" descr="一群男人">
            <a:extLst>
              <a:ext uri="{FF2B5EF4-FFF2-40B4-BE49-F238E27FC236}">
                <a16:creationId xmlns:a16="http://schemas.microsoft.com/office/drawing/2014/main" id="{986ADFB2-F624-144F-A926-76D994C4E1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8818" y="4609122"/>
            <a:ext cx="914400" cy="914400"/>
          </a:xfrm>
          <a:prstGeom prst="rect">
            <a:avLst/>
          </a:prstGeom>
        </p:spPr>
      </p:pic>
      <p:pic>
        <p:nvPicPr>
          <p:cNvPr id="31" name="圖形 30" descr="有兩個小朋友的家庭">
            <a:extLst>
              <a:ext uri="{FF2B5EF4-FFF2-40B4-BE49-F238E27FC236}">
                <a16:creationId xmlns:a16="http://schemas.microsoft.com/office/drawing/2014/main" id="{4218757C-E356-C04C-ADAC-BB281B7211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590" y="5693440"/>
            <a:ext cx="1173657" cy="117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0D02F-A0D9-2D4D-B76B-8D3C7B1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AEF1C88-9F19-1540-A8EC-ED8F3D22751B}"/>
              </a:ext>
            </a:extLst>
          </p:cNvPr>
          <p:cNvGrpSpPr/>
          <p:nvPr/>
        </p:nvGrpSpPr>
        <p:grpSpPr>
          <a:xfrm>
            <a:off x="-11430" y="0"/>
            <a:ext cx="9166860" cy="1013701"/>
            <a:chOff x="-11875" y="0"/>
            <a:chExt cx="9166860" cy="1013701"/>
          </a:xfrm>
        </p:grpSpPr>
        <p:pic>
          <p:nvPicPr>
            <p:cNvPr id="6" name="Picture 4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C3AC6FC8-C3F3-D545-B011-CA89B540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875" y="0"/>
              <a:ext cx="2373114" cy="986269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3A51137-1452-B84F-A28E-EC1A6BED90C5}"/>
                </a:ext>
              </a:extLst>
            </p:cNvPr>
            <p:cNvSpPr/>
            <p:nvPr/>
          </p:nvSpPr>
          <p:spPr>
            <a:xfrm>
              <a:off x="-11875" y="986269"/>
              <a:ext cx="9166860" cy="274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B73D6B15-D3E4-EC4F-B96B-85DF96671AB9}"/>
              </a:ext>
            </a:extLst>
          </p:cNvPr>
          <p:cNvSpPr txBox="1"/>
          <p:nvPr/>
        </p:nvSpPr>
        <p:spPr>
          <a:xfrm>
            <a:off x="2981215" y="276848"/>
            <a:ext cx="3338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1C0"/>
                </a:solidFill>
                <a:latin typeface="Times" pitchFamily="2" charset="0"/>
              </a:rPr>
              <a:t>General project concept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439714C-50B6-794F-9FE2-EEC3186BCCB9}"/>
              </a:ext>
            </a:extLst>
          </p:cNvPr>
          <p:cNvSpPr txBox="1"/>
          <p:nvPr/>
        </p:nvSpPr>
        <p:spPr>
          <a:xfrm>
            <a:off x="6206537" y="2212922"/>
            <a:ext cx="2469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compiled by The Baltimore Sun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1D571B0-12E0-334B-A811-EDC353C7460B}"/>
              </a:ext>
            </a:extLst>
          </p:cNvPr>
          <p:cNvSpPr txBox="1"/>
          <p:nvPr/>
        </p:nvSpPr>
        <p:spPr>
          <a:xfrm>
            <a:off x="386793" y="1833846"/>
            <a:ext cx="8471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Baltimore’s crime rate ranked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US. In 2019,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more than 353 killings</a:t>
            </a:r>
          </a:p>
          <a:p>
            <a:pPr marL="285750" indent="-285750">
              <a:buFont typeface="Wingdings" pitchFamily="2" charset="2"/>
              <a:buChar char="n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n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(NEWS)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March, Baltimore mayor begs residents to stop shooting each other so hospital beds can be used for Coronavirus patients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Johns Hopkins University has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25000 students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enrolled each year</a:t>
            </a:r>
          </a:p>
          <a:p>
            <a:pPr marL="285750" indent="-285750">
              <a:buFont typeface="Wingdings" pitchFamily="2" charset="2"/>
              <a:buChar char="n"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ride to do grocery, transition or short-distance travel 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risky to take random rides from non-authorized drivers. Therefore, we hope to offer safe rides for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JHU students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itchFamily="2" charset="2"/>
              <a:buChar char="n"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confirm the identity of drivers before offering any service.</a:t>
            </a:r>
          </a:p>
          <a:p>
            <a:pPr marL="285750" indent="-285750">
              <a:buFont typeface="Wingdings" pitchFamily="2" charset="2"/>
              <a:buChar char="n"/>
            </a:pP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0CDB7E-FEA4-DC4E-8C99-EFE1D58CC63B}"/>
              </a:ext>
            </a:extLst>
          </p:cNvPr>
          <p:cNvSpPr txBox="1"/>
          <p:nvPr/>
        </p:nvSpPr>
        <p:spPr>
          <a:xfrm>
            <a:off x="7405933" y="3037587"/>
            <a:ext cx="1108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CBS Baltimore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3B08944-EFE0-A446-98F6-708A8E12F090}"/>
              </a:ext>
            </a:extLst>
          </p:cNvPr>
          <p:cNvSpPr txBox="1"/>
          <p:nvPr/>
        </p:nvSpPr>
        <p:spPr>
          <a:xfrm>
            <a:off x="7719223" y="3863310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U.S. news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228CD7-0C7F-5F4A-847D-5CC316B0348A}"/>
              </a:ext>
            </a:extLst>
          </p:cNvPr>
          <p:cNvSpPr txBox="1"/>
          <p:nvPr/>
        </p:nvSpPr>
        <p:spPr>
          <a:xfrm>
            <a:off x="386793" y="1162163"/>
            <a:ext cx="1880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kumimoji="1" lang="zh-TW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 descr="一張含有 桌, 畫畫 的圖片&#10;&#10;自動產生的描述">
            <a:extLst>
              <a:ext uri="{FF2B5EF4-FFF2-40B4-BE49-F238E27FC236}">
                <a16:creationId xmlns:a16="http://schemas.microsoft.com/office/drawing/2014/main" id="{692A0B48-9048-AE4D-8BBE-760A88B3F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333" y="-19643"/>
            <a:ext cx="1941189" cy="9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9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0D02F-A0D9-2D4D-B76B-8D3C7B1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AEF1C88-9F19-1540-A8EC-ED8F3D22751B}"/>
              </a:ext>
            </a:extLst>
          </p:cNvPr>
          <p:cNvGrpSpPr/>
          <p:nvPr/>
        </p:nvGrpSpPr>
        <p:grpSpPr>
          <a:xfrm>
            <a:off x="-11430" y="0"/>
            <a:ext cx="9166860" cy="1013701"/>
            <a:chOff x="-11875" y="0"/>
            <a:chExt cx="9166860" cy="1013701"/>
          </a:xfrm>
        </p:grpSpPr>
        <p:pic>
          <p:nvPicPr>
            <p:cNvPr id="6" name="Picture 4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C3AC6FC8-C3F3-D545-B011-CA89B540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875" y="0"/>
              <a:ext cx="2373114" cy="986269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3A51137-1452-B84F-A28E-EC1A6BED90C5}"/>
                </a:ext>
              </a:extLst>
            </p:cNvPr>
            <p:cNvSpPr/>
            <p:nvPr/>
          </p:nvSpPr>
          <p:spPr>
            <a:xfrm>
              <a:off x="-11875" y="986269"/>
              <a:ext cx="9166860" cy="274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B73D6B15-D3E4-EC4F-B96B-85DF96671AB9}"/>
              </a:ext>
            </a:extLst>
          </p:cNvPr>
          <p:cNvSpPr txBox="1"/>
          <p:nvPr/>
        </p:nvSpPr>
        <p:spPr>
          <a:xfrm>
            <a:off x="3480194" y="262302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1C0"/>
                </a:solidFill>
                <a:latin typeface="Times" pitchFamily="2" charset="0"/>
              </a:rPr>
              <a:t>Outline of code</a:t>
            </a:r>
          </a:p>
        </p:txBody>
      </p:sp>
      <p:sp>
        <p:nvSpPr>
          <p:cNvPr id="9" name="五邊形 8">
            <a:extLst>
              <a:ext uri="{FF2B5EF4-FFF2-40B4-BE49-F238E27FC236}">
                <a16:creationId xmlns:a16="http://schemas.microsoft.com/office/drawing/2014/main" id="{D6EB7154-00D7-F648-9245-61DDA95AA3BB}"/>
              </a:ext>
            </a:extLst>
          </p:cNvPr>
          <p:cNvSpPr/>
          <p:nvPr/>
        </p:nvSpPr>
        <p:spPr>
          <a:xfrm>
            <a:off x="150664" y="2700264"/>
            <a:ext cx="8842672" cy="1782284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7BD5F7C-E9FD-5545-852C-D2818655C520}"/>
              </a:ext>
            </a:extLst>
          </p:cNvPr>
          <p:cNvSpPr/>
          <p:nvPr/>
        </p:nvSpPr>
        <p:spPr>
          <a:xfrm>
            <a:off x="231331" y="2884535"/>
            <a:ext cx="1628939" cy="14137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279400" dist="228600" dir="2700000" sx="101000" sy="101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C7495F0-DA46-984D-8970-672CDC1CC0EA}"/>
              </a:ext>
            </a:extLst>
          </p:cNvPr>
          <p:cNvSpPr/>
          <p:nvPr/>
        </p:nvSpPr>
        <p:spPr>
          <a:xfrm>
            <a:off x="2373282" y="2884535"/>
            <a:ext cx="1628939" cy="141374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279400" dist="228600" dir="2700000" sx="101000" sy="101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D66673E-3834-6445-9BD0-57C48D053CC9}"/>
              </a:ext>
            </a:extLst>
          </p:cNvPr>
          <p:cNvSpPr/>
          <p:nvPr/>
        </p:nvSpPr>
        <p:spPr>
          <a:xfrm>
            <a:off x="4501445" y="2890617"/>
            <a:ext cx="1628939" cy="14137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79400" dist="228600" dir="2700000" sx="101000" sy="101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597D9D1-CAC9-2942-83EC-6E1A01974DB5}"/>
              </a:ext>
            </a:extLst>
          </p:cNvPr>
          <p:cNvSpPr txBox="1"/>
          <p:nvPr/>
        </p:nvSpPr>
        <p:spPr>
          <a:xfrm>
            <a:off x="447750" y="3360573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0CABAA4-BAD4-8B4D-BC91-E0699AFD0391}"/>
              </a:ext>
            </a:extLst>
          </p:cNvPr>
          <p:cNvSpPr txBox="1"/>
          <p:nvPr/>
        </p:nvSpPr>
        <p:spPr>
          <a:xfrm>
            <a:off x="2497498" y="3175904"/>
            <a:ext cx="1380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(carpool)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0DA218-9FC6-1E48-AF00-C76677B3D79C}"/>
              </a:ext>
            </a:extLst>
          </p:cNvPr>
          <p:cNvSpPr txBox="1"/>
          <p:nvPr/>
        </p:nvSpPr>
        <p:spPr>
          <a:xfrm>
            <a:off x="4880538" y="3360571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Apps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向上箭號 15">
            <a:extLst>
              <a:ext uri="{FF2B5EF4-FFF2-40B4-BE49-F238E27FC236}">
                <a16:creationId xmlns:a16="http://schemas.microsoft.com/office/drawing/2014/main" id="{9CAFB9D0-9DF3-3246-BF0E-CCCD76511011}"/>
              </a:ext>
            </a:extLst>
          </p:cNvPr>
          <p:cNvSpPr/>
          <p:nvPr/>
        </p:nvSpPr>
        <p:spPr>
          <a:xfrm rot="3379942">
            <a:off x="5890782" y="4879002"/>
            <a:ext cx="536713" cy="1238559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CEFBE2B-C062-874F-81D6-D831AE587FC3}"/>
              </a:ext>
            </a:extLst>
          </p:cNvPr>
          <p:cNvSpPr txBox="1"/>
          <p:nvPr/>
        </p:nvSpPr>
        <p:spPr>
          <a:xfrm>
            <a:off x="4079951" y="5871731"/>
            <a:ext cx="2050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request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1D455C9-7F63-174D-9A2F-F59FAAA49B12}"/>
              </a:ext>
            </a:extLst>
          </p:cNvPr>
          <p:cNvSpPr txBox="1"/>
          <p:nvPr/>
        </p:nvSpPr>
        <p:spPr>
          <a:xfrm>
            <a:off x="150664" y="23841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endParaRPr kumimoji="1"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9C90991-4AA3-D04A-85FA-7E223FCAA53B}"/>
              </a:ext>
            </a:extLst>
          </p:cNvPr>
          <p:cNvSpPr txBox="1"/>
          <p:nvPr/>
        </p:nvSpPr>
        <p:spPr>
          <a:xfrm>
            <a:off x="5834436" y="2384186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kumimoji="1"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上箭號 19">
            <a:extLst>
              <a:ext uri="{FF2B5EF4-FFF2-40B4-BE49-F238E27FC236}">
                <a16:creationId xmlns:a16="http://schemas.microsoft.com/office/drawing/2014/main" id="{26476E8E-6D6E-AF4C-A54A-F6FF17451BEA}"/>
              </a:ext>
            </a:extLst>
          </p:cNvPr>
          <p:cNvSpPr/>
          <p:nvPr/>
        </p:nvSpPr>
        <p:spPr>
          <a:xfrm rot="10800000">
            <a:off x="7293502" y="3030015"/>
            <a:ext cx="536713" cy="71377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214F9019-1AA5-0A44-AF1D-91F46E80C6FE}"/>
              </a:ext>
            </a:extLst>
          </p:cNvPr>
          <p:cNvSpPr/>
          <p:nvPr/>
        </p:nvSpPr>
        <p:spPr>
          <a:xfrm>
            <a:off x="6770719" y="3811947"/>
            <a:ext cx="1628939" cy="13412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279400" dist="228600" dir="2700000" sx="101000" sy="101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BAC1C98-2DB7-114E-99AD-4EB553DE0EDF}"/>
              </a:ext>
            </a:extLst>
          </p:cNvPr>
          <p:cNvSpPr txBox="1"/>
          <p:nvPr/>
        </p:nvSpPr>
        <p:spPr>
          <a:xfrm>
            <a:off x="6925169" y="4067049"/>
            <a:ext cx="1305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</a:p>
          <a:p>
            <a:pPr algn="ctr"/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views.py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7D8ECD95-2FD6-684B-BB17-9512A4EB9E3C}"/>
              </a:ext>
            </a:extLst>
          </p:cNvPr>
          <p:cNvSpPr/>
          <p:nvPr/>
        </p:nvSpPr>
        <p:spPr>
          <a:xfrm>
            <a:off x="6770719" y="1688814"/>
            <a:ext cx="1628939" cy="13412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279400" dist="228600" dir="2700000" sx="101000" sy="101000" algn="ctr" rotWithShape="0">
              <a:srgbClr val="000000">
                <a:alpha val="5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E8EDDFD-8813-2E42-A397-792529C89707}"/>
              </a:ext>
            </a:extLst>
          </p:cNvPr>
          <p:cNvSpPr txBox="1"/>
          <p:nvPr/>
        </p:nvSpPr>
        <p:spPr>
          <a:xfrm>
            <a:off x="6823313" y="1943916"/>
            <a:ext cx="1523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Templates</a:t>
            </a:r>
          </a:p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(HTML)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E5E66F8A-D581-6147-9AD9-C6857F02293E}"/>
              </a:ext>
            </a:extLst>
          </p:cNvPr>
          <p:cNvSpPr/>
          <p:nvPr/>
        </p:nvSpPr>
        <p:spPr>
          <a:xfrm>
            <a:off x="6534671" y="2236304"/>
            <a:ext cx="236048" cy="2395331"/>
          </a:xfrm>
          <a:prstGeom prst="leftBracket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69388E6-3980-6A44-9566-60B2184CDFCF}"/>
              </a:ext>
            </a:extLst>
          </p:cNvPr>
          <p:cNvCxnSpPr>
            <a:cxnSpLocks/>
          </p:cNvCxnSpPr>
          <p:nvPr/>
        </p:nvCxnSpPr>
        <p:spPr>
          <a:xfrm>
            <a:off x="6130384" y="3557732"/>
            <a:ext cx="4042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AC9BBCB-A69E-4A4A-9D7F-6753A662C1F9}"/>
              </a:ext>
            </a:extLst>
          </p:cNvPr>
          <p:cNvSpPr txBox="1"/>
          <p:nvPr/>
        </p:nvSpPr>
        <p:spPr>
          <a:xfrm>
            <a:off x="4515621" y="4613565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en-US" altLang="zh-TW" dirty="0">
                <a:latin typeface="Times" pitchFamily="2" charset="0"/>
              </a:rPr>
              <a:t>Functions</a:t>
            </a:r>
            <a:endParaRPr kumimoji="1" lang="zh-TW" altLang="en-US" dirty="0">
              <a:latin typeface="Times" pitchFamily="2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64FC587-0719-0C45-B828-0D09661687F7}"/>
              </a:ext>
            </a:extLst>
          </p:cNvPr>
          <p:cNvSpPr txBox="1"/>
          <p:nvPr/>
        </p:nvSpPr>
        <p:spPr>
          <a:xfrm>
            <a:off x="2460518" y="4613565"/>
            <a:ext cx="1418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en-US" altLang="zh-TW" dirty="0">
                <a:latin typeface="Times" pitchFamily="2" charset="0"/>
              </a:rPr>
              <a:t>Database</a:t>
            </a:r>
          </a:p>
          <a:p>
            <a:pPr marL="285750" indent="-285750">
              <a:buFont typeface="Wingdings" pitchFamily="2" charset="2"/>
              <a:buChar char="n"/>
            </a:pPr>
            <a:r>
              <a:rPr kumimoji="1" lang="en-US" altLang="zh-TW" dirty="0">
                <a:latin typeface="Times" pitchFamily="2" charset="0"/>
              </a:rPr>
              <a:t>Templates</a:t>
            </a:r>
          </a:p>
          <a:p>
            <a:pPr marL="285750" indent="-285750">
              <a:buFont typeface="Wingdings" pitchFamily="2" charset="2"/>
              <a:buChar char="n"/>
            </a:pPr>
            <a:r>
              <a:rPr kumimoji="1" lang="en-US" altLang="zh-TW" dirty="0">
                <a:latin typeface="Times" pitchFamily="2" charset="0"/>
              </a:rPr>
              <a:t>Modules</a:t>
            </a:r>
            <a:endParaRPr kumimoji="1" lang="zh-TW" altLang="en-US" dirty="0">
              <a:latin typeface="Times" pitchFamily="2" charset="0"/>
            </a:endParaRPr>
          </a:p>
        </p:txBody>
      </p:sp>
      <p:pic>
        <p:nvPicPr>
          <p:cNvPr id="29" name="圖片 28" descr="一張含有 桌, 畫畫 的圖片&#10;&#10;自動產生的描述">
            <a:extLst>
              <a:ext uri="{FF2B5EF4-FFF2-40B4-BE49-F238E27FC236}">
                <a16:creationId xmlns:a16="http://schemas.microsoft.com/office/drawing/2014/main" id="{3B1D6C79-EA13-1B4B-B770-4F251B94D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333" y="-19643"/>
            <a:ext cx="1941189" cy="9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5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0D02F-A0D9-2D4D-B76B-8D3C7B1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AEF1C88-9F19-1540-A8EC-ED8F3D22751B}"/>
              </a:ext>
            </a:extLst>
          </p:cNvPr>
          <p:cNvGrpSpPr/>
          <p:nvPr/>
        </p:nvGrpSpPr>
        <p:grpSpPr>
          <a:xfrm>
            <a:off x="-11430" y="0"/>
            <a:ext cx="9166860" cy="1013701"/>
            <a:chOff x="-11875" y="0"/>
            <a:chExt cx="9166860" cy="1013701"/>
          </a:xfrm>
        </p:grpSpPr>
        <p:pic>
          <p:nvPicPr>
            <p:cNvPr id="6" name="Picture 4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C3AC6FC8-C3F3-D545-B011-CA89B540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875" y="0"/>
              <a:ext cx="2373114" cy="986269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3A51137-1452-B84F-A28E-EC1A6BED90C5}"/>
                </a:ext>
              </a:extLst>
            </p:cNvPr>
            <p:cNvSpPr/>
            <p:nvPr/>
          </p:nvSpPr>
          <p:spPr>
            <a:xfrm>
              <a:off x="-11875" y="986269"/>
              <a:ext cx="9166860" cy="274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B73D6B15-D3E4-EC4F-B96B-85DF96671AB9}"/>
              </a:ext>
            </a:extLst>
          </p:cNvPr>
          <p:cNvSpPr txBox="1"/>
          <p:nvPr/>
        </p:nvSpPr>
        <p:spPr>
          <a:xfrm>
            <a:off x="3480194" y="262302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1C0"/>
                </a:solidFill>
                <a:latin typeface="Times" pitchFamily="2" charset="0"/>
              </a:rPr>
              <a:t>Outline of code</a:t>
            </a:r>
          </a:p>
        </p:txBody>
      </p:sp>
      <p:pic>
        <p:nvPicPr>
          <p:cNvPr id="18" name="圖片 17" descr="一張含有 螢幕擷取畫面, 黑色 的圖片&#10;&#10;自動產生的描述">
            <a:extLst>
              <a:ext uri="{FF2B5EF4-FFF2-40B4-BE49-F238E27FC236}">
                <a16:creationId xmlns:a16="http://schemas.microsoft.com/office/drawing/2014/main" id="{F44C05B7-79CE-3148-875C-FD8BEF24BA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44"/>
          <a:stretch/>
        </p:blipFill>
        <p:spPr>
          <a:xfrm>
            <a:off x="204610" y="1645489"/>
            <a:ext cx="5405146" cy="4651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186E41-9734-2E4B-9DAA-987DD7C0E4EE}"/>
              </a:ext>
            </a:extLst>
          </p:cNvPr>
          <p:cNvSpPr txBox="1"/>
          <p:nvPr/>
        </p:nvSpPr>
        <p:spPr>
          <a:xfrm>
            <a:off x="223853" y="1195778"/>
            <a:ext cx="3256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Wingdings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  <a:latin typeface="Times" pitchFamily="2" charset="0"/>
              </a:rPr>
              <a:t>Project (carpool): setting</a:t>
            </a:r>
          </a:p>
          <a:p>
            <a:pPr>
              <a:buSzPct val="150000"/>
            </a:pPr>
            <a:r>
              <a:rPr lang="en-US" sz="2000" b="1" dirty="0">
                <a:latin typeface="Times" pitchFamily="2" charset="0"/>
              </a:rPr>
              <a:t>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36B26-1DC3-E44E-9123-3BB4D72D2998}"/>
              </a:ext>
            </a:extLst>
          </p:cNvPr>
          <p:cNvSpPr txBox="1"/>
          <p:nvPr/>
        </p:nvSpPr>
        <p:spPr>
          <a:xfrm>
            <a:off x="5714997" y="1624981"/>
            <a:ext cx="3339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pitchFamily="2" charset="0"/>
              </a:rPr>
              <a:t>Includes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" pitchFamily="2" charset="0"/>
              </a:rPr>
              <a:t>APPs written by developers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" pitchFamily="2" charset="0"/>
              </a:rPr>
              <a:t>Database for storage (MySQL)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" pitchFamily="2" charset="0"/>
              </a:rPr>
              <a:t>Already exist Template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" pitchFamily="2" charset="0"/>
              </a:rPr>
              <a:t>Administrator username 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010801B-B751-564D-9202-DB2CBD3AA4D6}"/>
              </a:ext>
            </a:extLst>
          </p:cNvPr>
          <p:cNvSpPr/>
          <p:nvPr/>
        </p:nvSpPr>
        <p:spPr>
          <a:xfrm>
            <a:off x="2361684" y="4387130"/>
            <a:ext cx="1880755" cy="785375"/>
          </a:xfrm>
          <a:prstGeom prst="frame">
            <a:avLst>
              <a:gd name="adj1" fmla="val 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C21A935B-5AA2-A04A-9082-CE2C58357D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42" t="29310" r="10556" b="34336"/>
          <a:stretch/>
        </p:blipFill>
        <p:spPr>
          <a:xfrm>
            <a:off x="5742776" y="3429000"/>
            <a:ext cx="3253394" cy="1677509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EC755F5A-2933-B343-9D3E-DA01BCDF3735}"/>
              </a:ext>
            </a:extLst>
          </p:cNvPr>
          <p:cNvSpPr/>
          <p:nvPr/>
        </p:nvSpPr>
        <p:spPr>
          <a:xfrm>
            <a:off x="5829981" y="3625690"/>
            <a:ext cx="3109409" cy="1154128"/>
          </a:xfrm>
          <a:prstGeom prst="frame">
            <a:avLst>
              <a:gd name="adj1" fmla="val 15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4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0D02F-A0D9-2D4D-B76B-8D3C7B1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AEF1C88-9F19-1540-A8EC-ED8F3D22751B}"/>
              </a:ext>
            </a:extLst>
          </p:cNvPr>
          <p:cNvGrpSpPr/>
          <p:nvPr/>
        </p:nvGrpSpPr>
        <p:grpSpPr>
          <a:xfrm>
            <a:off x="-11430" y="0"/>
            <a:ext cx="9166860" cy="1013701"/>
            <a:chOff x="-11875" y="0"/>
            <a:chExt cx="9166860" cy="1013701"/>
          </a:xfrm>
        </p:grpSpPr>
        <p:pic>
          <p:nvPicPr>
            <p:cNvPr id="6" name="Picture 4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C3AC6FC8-C3F3-D545-B011-CA89B540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875" y="0"/>
              <a:ext cx="2373114" cy="986269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3A51137-1452-B84F-A28E-EC1A6BED90C5}"/>
                </a:ext>
              </a:extLst>
            </p:cNvPr>
            <p:cNvSpPr/>
            <p:nvPr/>
          </p:nvSpPr>
          <p:spPr>
            <a:xfrm>
              <a:off x="-11875" y="986269"/>
              <a:ext cx="9166860" cy="274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B73D6B15-D3E4-EC4F-B96B-85DF96671AB9}"/>
              </a:ext>
            </a:extLst>
          </p:cNvPr>
          <p:cNvSpPr txBox="1"/>
          <p:nvPr/>
        </p:nvSpPr>
        <p:spPr>
          <a:xfrm>
            <a:off x="3480194" y="262302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1C0"/>
                </a:solidFill>
                <a:latin typeface="Times" pitchFamily="2" charset="0"/>
              </a:rPr>
              <a:t>Outline of code</a:t>
            </a: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B3DE4312-8CA8-184B-9D7C-C54F88C2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825" y="1527674"/>
            <a:ext cx="6992347" cy="4828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FD17D-6082-2F44-9A8E-1673A30392AC}"/>
              </a:ext>
            </a:extLst>
          </p:cNvPr>
          <p:cNvSpPr txBox="1"/>
          <p:nvPr/>
        </p:nvSpPr>
        <p:spPr>
          <a:xfrm>
            <a:off x="0" y="1099025"/>
            <a:ext cx="5882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Wingdings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  <a:latin typeface="Times" pitchFamily="2" charset="0"/>
              </a:rPr>
              <a:t>Project (carpool): </a:t>
            </a:r>
            <a:r>
              <a:rPr lang="en-US" sz="2000" b="1" dirty="0" err="1">
                <a:solidFill>
                  <a:srgbClr val="FF0000"/>
                </a:solidFill>
                <a:latin typeface="Times" pitchFamily="2" charset="0"/>
              </a:rPr>
              <a:t>urls.py</a:t>
            </a:r>
            <a:r>
              <a:rPr lang="en-US" sz="2000" b="1" dirty="0">
                <a:solidFill>
                  <a:srgbClr val="FF0000"/>
                </a:solidFill>
                <a:latin typeface="Times" pitchFamily="2" charset="0"/>
              </a:rPr>
              <a:t>: </a:t>
            </a:r>
            <a:r>
              <a:rPr lang="en-US" sz="2000" dirty="0">
                <a:latin typeface="Times" pitchFamily="2" charset="0"/>
              </a:rPr>
              <a:t>forward request to view</a:t>
            </a:r>
            <a:endParaRPr lang="en-US" sz="2000" dirty="0">
              <a:solidFill>
                <a:srgbClr val="FF0000"/>
              </a:solidFill>
              <a:latin typeface="Times" pitchFamily="2" charset="0"/>
            </a:endParaRPr>
          </a:p>
          <a:p>
            <a:pPr>
              <a:buSzPct val="150000"/>
            </a:pPr>
            <a:r>
              <a:rPr lang="en-US" sz="2000" b="1" dirty="0">
                <a:latin typeface="Times" pitchFamily="2" charset="0"/>
              </a:rPr>
              <a:t>      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1AB7422-35A4-2F49-B8C5-628CC0735C95}"/>
              </a:ext>
            </a:extLst>
          </p:cNvPr>
          <p:cNvSpPr/>
          <p:nvPr/>
        </p:nvSpPr>
        <p:spPr>
          <a:xfrm>
            <a:off x="4061716" y="4363885"/>
            <a:ext cx="3904502" cy="1755151"/>
          </a:xfrm>
          <a:prstGeom prst="frame">
            <a:avLst>
              <a:gd name="adj1" fmla="val 15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18CF04-96D7-6A47-8145-80967C42184F}"/>
              </a:ext>
            </a:extLst>
          </p:cNvPr>
          <p:cNvSpPr txBox="1"/>
          <p:nvPr/>
        </p:nvSpPr>
        <p:spPr>
          <a:xfrm>
            <a:off x="4727493" y="3972681"/>
            <a:ext cx="25729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latin typeface="Times" pitchFamily="2" charset="0"/>
              </a:rPr>
              <a:t>URL pattern designated the route</a:t>
            </a:r>
          </a:p>
        </p:txBody>
      </p:sp>
      <p:pic>
        <p:nvPicPr>
          <p:cNvPr id="13" name="圖片 12" descr="一張含有 桌, 畫畫 的圖片&#10;&#10;自動產生的描述">
            <a:extLst>
              <a:ext uri="{FF2B5EF4-FFF2-40B4-BE49-F238E27FC236}">
                <a16:creationId xmlns:a16="http://schemas.microsoft.com/office/drawing/2014/main" id="{06536032-6D98-B847-9CA4-BD38DB916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33" y="-19643"/>
            <a:ext cx="1941189" cy="9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0D02F-A0D9-2D4D-B76B-8D3C7B1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AEF1C88-9F19-1540-A8EC-ED8F3D22751B}"/>
              </a:ext>
            </a:extLst>
          </p:cNvPr>
          <p:cNvGrpSpPr/>
          <p:nvPr/>
        </p:nvGrpSpPr>
        <p:grpSpPr>
          <a:xfrm>
            <a:off x="-11430" y="0"/>
            <a:ext cx="9166860" cy="1013701"/>
            <a:chOff x="-11875" y="0"/>
            <a:chExt cx="9166860" cy="1013701"/>
          </a:xfrm>
        </p:grpSpPr>
        <p:pic>
          <p:nvPicPr>
            <p:cNvPr id="6" name="Picture 4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C3AC6FC8-C3F3-D545-B011-CA89B540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875" y="0"/>
              <a:ext cx="2373114" cy="986269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3A51137-1452-B84F-A28E-EC1A6BED90C5}"/>
                </a:ext>
              </a:extLst>
            </p:cNvPr>
            <p:cNvSpPr/>
            <p:nvPr/>
          </p:nvSpPr>
          <p:spPr>
            <a:xfrm>
              <a:off x="-11875" y="986269"/>
              <a:ext cx="9166860" cy="274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B73D6B15-D3E4-EC4F-B96B-85DF96671AB9}"/>
              </a:ext>
            </a:extLst>
          </p:cNvPr>
          <p:cNvSpPr txBox="1"/>
          <p:nvPr/>
        </p:nvSpPr>
        <p:spPr>
          <a:xfrm>
            <a:off x="3480194" y="262302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1C0"/>
                </a:solidFill>
                <a:latin typeface="Times" pitchFamily="2" charset="0"/>
              </a:rPr>
              <a:t>Outline of code</a:t>
            </a:r>
          </a:p>
        </p:txBody>
      </p:sp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28E1D66F-4CCE-5B46-9438-2F215CF88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68" y="2265821"/>
            <a:ext cx="2306258" cy="4090530"/>
          </a:xfrm>
          <a:prstGeom prst="rect">
            <a:avLst/>
          </a:prstGeom>
        </p:spPr>
      </p:pic>
      <p:pic>
        <p:nvPicPr>
          <p:cNvPr id="12" name="圖片 11" descr="一張含有 螢幕擷取畫面, 手機 的圖片&#10;&#10;自動產生的描述">
            <a:extLst>
              <a:ext uri="{FF2B5EF4-FFF2-40B4-BE49-F238E27FC236}">
                <a16:creationId xmlns:a16="http://schemas.microsoft.com/office/drawing/2014/main" id="{C25E5F15-4FB0-5E46-9298-E9E556B80F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00"/>
          <a:stretch/>
        </p:blipFill>
        <p:spPr>
          <a:xfrm>
            <a:off x="3794554" y="2286251"/>
            <a:ext cx="2057400" cy="3929853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0B35C93-7412-6D4B-8284-2EF205C74C99}"/>
              </a:ext>
            </a:extLst>
          </p:cNvPr>
          <p:cNvSpPr txBox="1"/>
          <p:nvPr/>
        </p:nvSpPr>
        <p:spPr>
          <a:xfrm>
            <a:off x="98197" y="1104318"/>
            <a:ext cx="2302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Wingdings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  <a:latin typeface="Times" pitchFamily="2" charset="0"/>
              </a:rPr>
              <a:t>Project &gt; Apps: </a:t>
            </a:r>
            <a:endParaRPr lang="en-US" sz="2000" dirty="0">
              <a:solidFill>
                <a:srgbClr val="FF0000"/>
              </a:solidFill>
              <a:latin typeface="Times" pitchFamily="2" charset="0"/>
            </a:endParaRPr>
          </a:p>
          <a:p>
            <a:pPr>
              <a:buSzPct val="150000"/>
            </a:pPr>
            <a:r>
              <a:rPr lang="en-US" sz="2000" b="1" dirty="0">
                <a:latin typeface="Times" pitchFamily="2" charset="0"/>
              </a:rPr>
              <a:t>      </a:t>
            </a:r>
          </a:p>
        </p:txBody>
      </p:sp>
      <p:sp>
        <p:nvSpPr>
          <p:cNvPr id="13" name="Frame 9">
            <a:extLst>
              <a:ext uri="{FF2B5EF4-FFF2-40B4-BE49-F238E27FC236}">
                <a16:creationId xmlns:a16="http://schemas.microsoft.com/office/drawing/2014/main" id="{9873326C-1EBD-DE4F-AC58-11EA422B6798}"/>
              </a:ext>
            </a:extLst>
          </p:cNvPr>
          <p:cNvSpPr/>
          <p:nvPr/>
        </p:nvSpPr>
        <p:spPr>
          <a:xfrm>
            <a:off x="3794555" y="5552005"/>
            <a:ext cx="2057400" cy="189360"/>
          </a:xfrm>
          <a:prstGeom prst="frame">
            <a:avLst>
              <a:gd name="adj1" fmla="val 136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9">
            <a:extLst>
              <a:ext uri="{FF2B5EF4-FFF2-40B4-BE49-F238E27FC236}">
                <a16:creationId xmlns:a16="http://schemas.microsoft.com/office/drawing/2014/main" id="{700DDE0E-5989-8044-BBA0-37336EAEB212}"/>
              </a:ext>
            </a:extLst>
          </p:cNvPr>
          <p:cNvSpPr/>
          <p:nvPr/>
        </p:nvSpPr>
        <p:spPr>
          <a:xfrm>
            <a:off x="773178" y="5229723"/>
            <a:ext cx="2306258" cy="215164"/>
          </a:xfrm>
          <a:prstGeom prst="frame">
            <a:avLst>
              <a:gd name="adj1" fmla="val 136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F8B4AF53-6188-5C40-B628-B218E7C6A410}"/>
              </a:ext>
            </a:extLst>
          </p:cNvPr>
          <p:cNvSpPr txBox="1"/>
          <p:nvPr/>
        </p:nvSpPr>
        <p:spPr>
          <a:xfrm>
            <a:off x="380691" y="1609718"/>
            <a:ext cx="32879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100000"/>
              <a:buFont typeface="Wingdings" pitchFamily="2" charset="2"/>
              <a:buChar char="n"/>
            </a:pPr>
            <a:r>
              <a:rPr lang="en-US" sz="1600" dirty="0">
                <a:latin typeface="Times" pitchFamily="2" charset="0"/>
              </a:rPr>
              <a:t>Carsharing: </a:t>
            </a:r>
            <a:r>
              <a:rPr lang="en-US" sz="1600" i="1" dirty="0">
                <a:latin typeface="Times" pitchFamily="2" charset="0"/>
              </a:rPr>
              <a:t>user, drivers account, </a:t>
            </a:r>
          </a:p>
          <a:p>
            <a:pPr>
              <a:buSzPct val="150000"/>
            </a:pPr>
            <a:r>
              <a:rPr lang="en-US" sz="1600" i="1" dirty="0">
                <a:latin typeface="Times" pitchFamily="2" charset="0"/>
              </a:rPr>
              <a:t>                    manage page </a:t>
            </a:r>
          </a:p>
          <a:p>
            <a:pPr>
              <a:buSzPct val="150000"/>
            </a:pPr>
            <a:r>
              <a:rPr lang="en-US" sz="2000" b="1" dirty="0">
                <a:latin typeface="Times" pitchFamily="2" charset="0"/>
              </a:rPr>
              <a:t>      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A99ED2DE-1359-1247-8DDA-474F02BD6511}"/>
              </a:ext>
            </a:extLst>
          </p:cNvPr>
          <p:cNvSpPr txBox="1"/>
          <p:nvPr/>
        </p:nvSpPr>
        <p:spPr>
          <a:xfrm>
            <a:off x="3710082" y="1628593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100000"/>
              <a:buFont typeface="Wingdings" pitchFamily="2" charset="2"/>
              <a:buChar char="n"/>
            </a:pPr>
            <a:r>
              <a:rPr lang="en-US" sz="1600" dirty="0">
                <a:latin typeface="Times" pitchFamily="2" charset="0"/>
              </a:rPr>
              <a:t>Static: </a:t>
            </a:r>
            <a:r>
              <a:rPr lang="en-US" sz="1600" i="1" dirty="0">
                <a:latin typeface="Times" pitchFamily="2" charset="0"/>
              </a:rPr>
              <a:t>style of the webpage</a:t>
            </a:r>
          </a:p>
          <a:p>
            <a:pPr>
              <a:buSzPct val="150000"/>
            </a:pPr>
            <a:r>
              <a:rPr lang="en-US" sz="2000" b="1" dirty="0">
                <a:latin typeface="Times" pitchFamily="2" charset="0"/>
              </a:rPr>
              <a:t>      </a:t>
            </a: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D2F8C44B-87DC-C545-9090-AB362319D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705" y="2267974"/>
            <a:ext cx="2769062" cy="2769062"/>
          </a:xfrm>
          <a:prstGeom prst="rect">
            <a:avLst/>
          </a:prstGeom>
          <a:effectLst>
            <a:outerShdw blurRad="292100" dist="50800" algn="ctr" rotWithShape="0">
              <a:srgbClr val="000000">
                <a:alpha val="89000"/>
              </a:srgbClr>
            </a:outerShdw>
          </a:effectLst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884FEC6-4D3B-D948-AF53-67BC4014B05E}"/>
              </a:ext>
            </a:extLst>
          </p:cNvPr>
          <p:cNvCxnSpPr/>
          <p:nvPr/>
        </p:nvCxnSpPr>
        <p:spPr>
          <a:xfrm flipV="1">
            <a:off x="5851954" y="2267974"/>
            <a:ext cx="386161" cy="32840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85C6A96-E42B-8845-9766-029F1D626071}"/>
              </a:ext>
            </a:extLst>
          </p:cNvPr>
          <p:cNvCxnSpPr>
            <a:cxnSpLocks/>
          </p:cNvCxnSpPr>
          <p:nvPr/>
        </p:nvCxnSpPr>
        <p:spPr>
          <a:xfrm flipV="1">
            <a:off x="5848364" y="5037036"/>
            <a:ext cx="3162403" cy="5133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862BC7-5423-074F-AE2E-E1616D2B2402}"/>
              </a:ext>
            </a:extLst>
          </p:cNvPr>
          <p:cNvSpPr txBox="1"/>
          <p:nvPr/>
        </p:nvSpPr>
        <p:spPr>
          <a:xfrm>
            <a:off x="6238115" y="6013590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1" dirty="0" err="1">
                <a:latin typeface="Times" pitchFamily="2" charset="0"/>
              </a:rPr>
              <a:t>Bootscrape</a:t>
            </a:r>
            <a:r>
              <a:rPr lang="en-US" altLang="zh-TW" sz="1200" i="1" dirty="0">
                <a:latin typeface="Times" pitchFamily="2" charset="0"/>
              </a:rPr>
              <a:t> : </a:t>
            </a:r>
            <a:r>
              <a:rPr lang="en-US" altLang="zh-TW" sz="1200" i="1" dirty="0">
                <a:latin typeface="Times" pitchFamily="2" charset="0"/>
                <a:hlinkClick r:id="rId7"/>
              </a:rPr>
              <a:t>https://getbootstrap.com/</a:t>
            </a:r>
            <a:endParaRPr lang="en-US" altLang="zh-TW" sz="1200" i="1" dirty="0">
              <a:latin typeface="Times" pitchFamily="2" charset="0"/>
            </a:endParaRPr>
          </a:p>
          <a:p>
            <a:br>
              <a:rPr lang="en-US" altLang="zh-TW" sz="1400" dirty="0"/>
            </a:br>
            <a:endParaRPr kumimoji="1" lang="zh-TW" altLang="en-US" sz="1400" dirty="0"/>
          </a:p>
        </p:txBody>
      </p:sp>
      <p:pic>
        <p:nvPicPr>
          <p:cNvPr id="23" name="圖片 22" descr="一張含有 桌, 畫畫 的圖片&#10;&#10;自動產生的描述">
            <a:extLst>
              <a:ext uri="{FF2B5EF4-FFF2-40B4-BE49-F238E27FC236}">
                <a16:creationId xmlns:a16="http://schemas.microsoft.com/office/drawing/2014/main" id="{63F306EC-0764-A64C-8ACB-ED430BB40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6333" y="-19643"/>
            <a:ext cx="1941189" cy="9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26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0D02F-A0D9-2D4D-B76B-8D3C7B1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29901" y="6361961"/>
            <a:ext cx="2057400" cy="365125"/>
          </a:xfrm>
        </p:spPr>
        <p:txBody>
          <a:bodyPr/>
          <a:lstStyle/>
          <a:p>
            <a:fld id="{337BB1EF-54BE-6F47-B9B0-3C48394B5901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AEF1C88-9F19-1540-A8EC-ED8F3D22751B}"/>
              </a:ext>
            </a:extLst>
          </p:cNvPr>
          <p:cNvGrpSpPr/>
          <p:nvPr/>
        </p:nvGrpSpPr>
        <p:grpSpPr>
          <a:xfrm>
            <a:off x="-11430" y="0"/>
            <a:ext cx="9166860" cy="1013701"/>
            <a:chOff x="-11875" y="0"/>
            <a:chExt cx="9166860" cy="1013701"/>
          </a:xfrm>
        </p:grpSpPr>
        <p:pic>
          <p:nvPicPr>
            <p:cNvPr id="6" name="Picture 4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C3AC6FC8-C3F3-D545-B011-CA89B540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875" y="0"/>
              <a:ext cx="2373114" cy="986269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3A51137-1452-B84F-A28E-EC1A6BED90C5}"/>
                </a:ext>
              </a:extLst>
            </p:cNvPr>
            <p:cNvSpPr/>
            <p:nvPr/>
          </p:nvSpPr>
          <p:spPr>
            <a:xfrm>
              <a:off x="-11875" y="986269"/>
              <a:ext cx="9166860" cy="274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B73D6B15-D3E4-EC4F-B96B-85DF96671AB9}"/>
              </a:ext>
            </a:extLst>
          </p:cNvPr>
          <p:cNvSpPr txBox="1"/>
          <p:nvPr/>
        </p:nvSpPr>
        <p:spPr>
          <a:xfrm>
            <a:off x="3480194" y="262302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1C0"/>
                </a:solidFill>
                <a:latin typeface="Times" pitchFamily="2" charset="0"/>
              </a:rPr>
              <a:t>Outline of code</a:t>
            </a:r>
          </a:p>
        </p:txBody>
      </p:sp>
      <p:pic>
        <p:nvPicPr>
          <p:cNvPr id="9" name="圖片 8" descr="一張含有 螢幕擷取畫面, 手機 的圖片&#10;&#10;自動產生的描述">
            <a:extLst>
              <a:ext uri="{FF2B5EF4-FFF2-40B4-BE49-F238E27FC236}">
                <a16:creationId xmlns:a16="http://schemas.microsoft.com/office/drawing/2014/main" id="{33BD1C30-64D1-C348-898A-221E4A81B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99" y="1764349"/>
            <a:ext cx="7747156" cy="4711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DCE338-0E4A-2C41-9A90-1C3FD800B6E9}"/>
              </a:ext>
            </a:extLst>
          </p:cNvPr>
          <p:cNvSpPr txBox="1"/>
          <p:nvPr/>
        </p:nvSpPr>
        <p:spPr>
          <a:xfrm>
            <a:off x="61176" y="1083337"/>
            <a:ext cx="4544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Wingdings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  <a:latin typeface="Times" pitchFamily="2" charset="0"/>
              </a:rPr>
              <a:t>Apps &gt; Templates &gt; HTML</a:t>
            </a:r>
          </a:p>
          <a:p>
            <a:pPr>
              <a:buSzPct val="150000"/>
            </a:pPr>
            <a:r>
              <a:rPr lang="en-US" altLang="zh-TW" sz="1400" dirty="0">
                <a:latin typeface="Times" pitchFamily="2" charset="0"/>
              </a:rPr>
              <a:t>        </a:t>
            </a:r>
            <a:r>
              <a:rPr lang="en-US" altLang="zh-TW" sz="1400" i="1" dirty="0">
                <a:latin typeface="Times" pitchFamily="2" charset="0"/>
              </a:rPr>
              <a:t>Links allow users to click their way from page to page</a:t>
            </a:r>
            <a:endParaRPr lang="en-US" sz="2000" i="1" dirty="0">
              <a:solidFill>
                <a:srgbClr val="FF0000"/>
              </a:solidFill>
              <a:latin typeface="Times" pitchFamily="2" charset="0"/>
            </a:endParaRPr>
          </a:p>
          <a:p>
            <a:pPr>
              <a:buSzPct val="150000"/>
            </a:pPr>
            <a:r>
              <a:rPr lang="en-US" sz="2000" b="1" dirty="0">
                <a:latin typeface="Times" pitchFamily="2" charset="0"/>
              </a:rPr>
              <a:t>      </a:t>
            </a:r>
          </a:p>
        </p:txBody>
      </p:sp>
      <p:sp>
        <p:nvSpPr>
          <p:cNvPr id="11" name="Frame 9">
            <a:extLst>
              <a:ext uri="{FF2B5EF4-FFF2-40B4-BE49-F238E27FC236}">
                <a16:creationId xmlns:a16="http://schemas.microsoft.com/office/drawing/2014/main" id="{9944017B-2CCA-EC46-8711-481E5CF684D1}"/>
              </a:ext>
            </a:extLst>
          </p:cNvPr>
          <p:cNvSpPr/>
          <p:nvPr/>
        </p:nvSpPr>
        <p:spPr>
          <a:xfrm>
            <a:off x="2990382" y="2323082"/>
            <a:ext cx="5413473" cy="4152720"/>
          </a:xfrm>
          <a:prstGeom prst="frame">
            <a:avLst>
              <a:gd name="adj1" fmla="val 7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向左箭號 11">
            <a:extLst>
              <a:ext uri="{FF2B5EF4-FFF2-40B4-BE49-F238E27FC236}">
                <a16:creationId xmlns:a16="http://schemas.microsoft.com/office/drawing/2014/main" id="{8DA81F1D-481A-454E-8A29-F4865930DB4B}"/>
              </a:ext>
            </a:extLst>
          </p:cNvPr>
          <p:cNvSpPr/>
          <p:nvPr/>
        </p:nvSpPr>
        <p:spPr>
          <a:xfrm rot="19489420">
            <a:off x="6876186" y="4541031"/>
            <a:ext cx="419423" cy="22165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左箭號 12">
            <a:extLst>
              <a:ext uri="{FF2B5EF4-FFF2-40B4-BE49-F238E27FC236}">
                <a16:creationId xmlns:a16="http://schemas.microsoft.com/office/drawing/2014/main" id="{6AA4D570-C2B4-9D45-9F33-A940E76F463B}"/>
              </a:ext>
            </a:extLst>
          </p:cNvPr>
          <p:cNvSpPr/>
          <p:nvPr/>
        </p:nvSpPr>
        <p:spPr>
          <a:xfrm rot="19273965">
            <a:off x="3542700" y="2720412"/>
            <a:ext cx="1217940" cy="221301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C8ED1-FB4A-CE4D-9DFC-08FC403DF4D6}"/>
              </a:ext>
            </a:extLst>
          </p:cNvPr>
          <p:cNvSpPr txBox="1"/>
          <p:nvPr/>
        </p:nvSpPr>
        <p:spPr>
          <a:xfrm>
            <a:off x="4651694" y="2206870"/>
            <a:ext cx="180530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latin typeface="Times" pitchFamily="2" charset="0"/>
              </a:rPr>
              <a:t>Link to other webpage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4E0AEA4-203B-C549-A888-3D42AA81A8DE}"/>
              </a:ext>
            </a:extLst>
          </p:cNvPr>
          <p:cNvSpPr txBox="1"/>
          <p:nvPr/>
        </p:nvSpPr>
        <p:spPr>
          <a:xfrm>
            <a:off x="7030736" y="4197645"/>
            <a:ext cx="11930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latin typeface="Times" pitchFamily="2" charset="0"/>
              </a:rPr>
              <a:t>Different type</a:t>
            </a:r>
            <a:endParaRPr kumimoji="1" lang="zh-TW" altLang="en-US" sz="1400" dirty="0">
              <a:latin typeface="Times" pitchFamily="2" charset="0"/>
            </a:endParaRPr>
          </a:p>
        </p:txBody>
      </p:sp>
      <p:pic>
        <p:nvPicPr>
          <p:cNvPr id="18" name="圖片 17" descr="一張含有 桌, 畫畫 的圖片&#10;&#10;自動產生的描述">
            <a:extLst>
              <a:ext uri="{FF2B5EF4-FFF2-40B4-BE49-F238E27FC236}">
                <a16:creationId xmlns:a16="http://schemas.microsoft.com/office/drawing/2014/main" id="{799D37B0-E0F7-FE42-9F9F-183D8DCEA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33" y="-19643"/>
            <a:ext cx="1941189" cy="9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8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0D02F-A0D9-2D4D-B76B-8D3C7B1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AEF1C88-9F19-1540-A8EC-ED8F3D22751B}"/>
              </a:ext>
            </a:extLst>
          </p:cNvPr>
          <p:cNvGrpSpPr/>
          <p:nvPr/>
        </p:nvGrpSpPr>
        <p:grpSpPr>
          <a:xfrm>
            <a:off x="-11430" y="0"/>
            <a:ext cx="9166860" cy="1013701"/>
            <a:chOff x="-11875" y="0"/>
            <a:chExt cx="9166860" cy="1013701"/>
          </a:xfrm>
        </p:grpSpPr>
        <p:pic>
          <p:nvPicPr>
            <p:cNvPr id="6" name="Picture 4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C3AC6FC8-C3F3-D545-B011-CA89B540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875" y="0"/>
              <a:ext cx="2373114" cy="986269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3A51137-1452-B84F-A28E-EC1A6BED90C5}"/>
                </a:ext>
              </a:extLst>
            </p:cNvPr>
            <p:cNvSpPr/>
            <p:nvPr/>
          </p:nvSpPr>
          <p:spPr>
            <a:xfrm>
              <a:off x="-11875" y="986269"/>
              <a:ext cx="9166860" cy="274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B73D6B15-D3E4-EC4F-B96B-85DF96671AB9}"/>
              </a:ext>
            </a:extLst>
          </p:cNvPr>
          <p:cNvSpPr txBox="1"/>
          <p:nvPr/>
        </p:nvSpPr>
        <p:spPr>
          <a:xfrm>
            <a:off x="3480194" y="262302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1C0"/>
                </a:solidFill>
                <a:latin typeface="Times" pitchFamily="2" charset="0"/>
              </a:rPr>
              <a:t>Outline of code</a:t>
            </a:r>
          </a:p>
        </p:txBody>
      </p:sp>
      <p:pic>
        <p:nvPicPr>
          <p:cNvPr id="3" name="圖片 2" descr="一張含有 螢幕擷取畫面, 黑色, 監視器, 坐 的圖片&#10;&#10;自動產生的描述">
            <a:extLst>
              <a:ext uri="{FF2B5EF4-FFF2-40B4-BE49-F238E27FC236}">
                <a16:creationId xmlns:a16="http://schemas.microsoft.com/office/drawing/2014/main" id="{62069127-E2EC-2447-B792-B34409981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86" r="291"/>
          <a:stretch/>
        </p:blipFill>
        <p:spPr>
          <a:xfrm>
            <a:off x="628649" y="1501955"/>
            <a:ext cx="5035155" cy="5093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8BCE9-E009-F242-8B65-2D7D890C6E04}"/>
              </a:ext>
            </a:extLst>
          </p:cNvPr>
          <p:cNvSpPr txBox="1"/>
          <p:nvPr/>
        </p:nvSpPr>
        <p:spPr>
          <a:xfrm>
            <a:off x="0" y="1099025"/>
            <a:ext cx="4067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SzPct val="150000"/>
              <a:buFont typeface="Wingdings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  <a:latin typeface="Times" pitchFamily="2" charset="0"/>
              </a:rPr>
              <a:t>Application &gt; Templates &gt; views</a:t>
            </a:r>
            <a:endParaRPr lang="en-US" sz="2000" dirty="0">
              <a:solidFill>
                <a:srgbClr val="FF0000"/>
              </a:solidFill>
              <a:latin typeface="Times" pitchFamily="2" charset="0"/>
            </a:endParaRPr>
          </a:p>
          <a:p>
            <a:pPr>
              <a:buSzPct val="150000"/>
            </a:pPr>
            <a:r>
              <a:rPr lang="en-US" sz="2000" b="1" dirty="0">
                <a:latin typeface="Times" pitchFamily="2" charset="0"/>
              </a:rPr>
              <a:t>      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A431157-7953-2B4D-B3DB-8B3A867A7AEE}"/>
              </a:ext>
            </a:extLst>
          </p:cNvPr>
          <p:cNvSpPr/>
          <p:nvPr/>
        </p:nvSpPr>
        <p:spPr>
          <a:xfrm>
            <a:off x="2541247" y="3343449"/>
            <a:ext cx="2844176" cy="2415525"/>
          </a:xfrm>
          <a:prstGeom prst="frame">
            <a:avLst>
              <a:gd name="adj1" fmla="val 7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ECF44C1-7C3C-7242-8A58-CE089AC3AAB0}"/>
              </a:ext>
            </a:extLst>
          </p:cNvPr>
          <p:cNvSpPr txBox="1"/>
          <p:nvPr/>
        </p:nvSpPr>
        <p:spPr>
          <a:xfrm>
            <a:off x="5811770" y="3343449"/>
            <a:ext cx="2864887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" pitchFamily="2" charset="0"/>
              </a:rPr>
              <a:t>Define function for that page</a:t>
            </a:r>
            <a:endParaRPr kumimoji="1" lang="zh-TW" altLang="en-US" dirty="0">
              <a:latin typeface="Times" pitchFamily="2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98EB853-84E4-1445-99D9-64DF461F68B0}"/>
              </a:ext>
            </a:extLst>
          </p:cNvPr>
          <p:cNvSpPr txBox="1"/>
          <p:nvPr/>
        </p:nvSpPr>
        <p:spPr>
          <a:xfrm>
            <a:off x="5663804" y="5871731"/>
            <a:ext cx="3371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i="1" dirty="0">
                <a:latin typeface="Times" pitchFamily="2" charset="0"/>
              </a:rPr>
              <a:t>Codes for setting up tables, CSS, hyperlink, plug images and styling: </a:t>
            </a:r>
            <a:r>
              <a:rPr lang="en-US" altLang="zh-TW" sz="1100" i="1" dirty="0">
                <a:latin typeface="Times" pitchFamily="2" charset="0"/>
                <a:hlinkClick r:id="rId5"/>
              </a:rPr>
              <a:t>https://www.w3schools.com/html/</a:t>
            </a:r>
            <a:endParaRPr kumimoji="1" lang="zh-TW" altLang="en-US" sz="1100" i="1" dirty="0">
              <a:latin typeface="Times" pitchFamily="2" charset="0"/>
            </a:endParaRPr>
          </a:p>
        </p:txBody>
      </p:sp>
      <p:pic>
        <p:nvPicPr>
          <p:cNvPr id="12" name="圖片 11" descr="一張含有 桌, 畫畫 的圖片&#10;&#10;自動產生的描述">
            <a:extLst>
              <a:ext uri="{FF2B5EF4-FFF2-40B4-BE49-F238E27FC236}">
                <a16:creationId xmlns:a16="http://schemas.microsoft.com/office/drawing/2014/main" id="{A023A7E4-08BD-DC4E-AAFC-644716162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333" y="-19643"/>
            <a:ext cx="1941189" cy="9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52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60D02F-A0D9-2D4D-B76B-8D3C7B16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B1EF-54BE-6F47-B9B0-3C48394B5901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AEF1C88-9F19-1540-A8EC-ED8F3D22751B}"/>
              </a:ext>
            </a:extLst>
          </p:cNvPr>
          <p:cNvGrpSpPr/>
          <p:nvPr/>
        </p:nvGrpSpPr>
        <p:grpSpPr>
          <a:xfrm>
            <a:off x="-11430" y="0"/>
            <a:ext cx="9166860" cy="1013701"/>
            <a:chOff x="-11875" y="0"/>
            <a:chExt cx="9166860" cy="1013701"/>
          </a:xfrm>
        </p:grpSpPr>
        <p:pic>
          <p:nvPicPr>
            <p:cNvPr id="6" name="Picture 4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C3AC6FC8-C3F3-D545-B011-CA89B540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875" y="0"/>
              <a:ext cx="2373114" cy="986269"/>
            </a:xfrm>
            <a:prstGeom prst="rect">
              <a:avLst/>
            </a:prstGeom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3A51137-1452-B84F-A28E-EC1A6BED90C5}"/>
                </a:ext>
              </a:extLst>
            </p:cNvPr>
            <p:cNvSpPr/>
            <p:nvPr/>
          </p:nvSpPr>
          <p:spPr>
            <a:xfrm>
              <a:off x="-11875" y="986269"/>
              <a:ext cx="9166860" cy="274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17">
            <a:extLst>
              <a:ext uri="{FF2B5EF4-FFF2-40B4-BE49-F238E27FC236}">
                <a16:creationId xmlns:a16="http://schemas.microsoft.com/office/drawing/2014/main" id="{B73D6B15-D3E4-EC4F-B96B-85DF96671AB9}"/>
              </a:ext>
            </a:extLst>
          </p:cNvPr>
          <p:cNvSpPr txBox="1"/>
          <p:nvPr/>
        </p:nvSpPr>
        <p:spPr>
          <a:xfrm>
            <a:off x="3480194" y="262302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011C0"/>
                </a:solidFill>
                <a:latin typeface="Times" pitchFamily="2" charset="0"/>
              </a:rPr>
              <a:t>Outline of code</a:t>
            </a:r>
          </a:p>
        </p:txBody>
      </p:sp>
      <p:pic>
        <p:nvPicPr>
          <p:cNvPr id="3" name="圖片 2" descr="一張含有 螢幕擷取畫面, 監視器, 電腦 的圖片&#10;&#10;自動產生的描述">
            <a:extLst>
              <a:ext uri="{FF2B5EF4-FFF2-40B4-BE49-F238E27FC236}">
                <a16:creationId xmlns:a16="http://schemas.microsoft.com/office/drawing/2014/main" id="{DF4F3C8D-B4EB-B743-A22A-311504802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" t="4165" r="495" b="4208"/>
          <a:stretch/>
        </p:blipFill>
        <p:spPr>
          <a:xfrm>
            <a:off x="401244" y="1677872"/>
            <a:ext cx="8341509" cy="436894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A86D2A-6616-0A42-A198-CFEF98A5B9F1}"/>
              </a:ext>
            </a:extLst>
          </p:cNvPr>
          <p:cNvSpPr txBox="1"/>
          <p:nvPr/>
        </p:nvSpPr>
        <p:spPr>
          <a:xfrm>
            <a:off x="93462" y="1191898"/>
            <a:ext cx="8680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Collect data in MySQL database.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username, password, trip information, emails are all collected in the database</a:t>
            </a:r>
            <a:endParaRPr kumimoji="1" lang="zh-TW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 descr="一張含有 桌, 畫畫 的圖片&#10;&#10;自動產生的描述">
            <a:extLst>
              <a:ext uri="{FF2B5EF4-FFF2-40B4-BE49-F238E27FC236}">
                <a16:creationId xmlns:a16="http://schemas.microsoft.com/office/drawing/2014/main" id="{5FB98249-0A8A-0544-8A61-EA8FA9CF9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33" y="-19643"/>
            <a:ext cx="1941189" cy="9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38394</TotalTime>
  <Words>383</Words>
  <Application>Microsoft Macintosh PowerPoint</Application>
  <PresentationFormat>如螢幕大小 (4:3)</PresentationFormat>
  <Paragraphs>103</Paragraphs>
  <Slides>11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Times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 (Dec.-Jan.)</dc:title>
  <dc:creator>Dung-Yi Wu</dc:creator>
  <cp:lastModifiedBy>Dung-Yi Wu</cp:lastModifiedBy>
  <cp:revision>228</cp:revision>
  <dcterms:created xsi:type="dcterms:W3CDTF">2019-12-28T21:50:22Z</dcterms:created>
  <dcterms:modified xsi:type="dcterms:W3CDTF">2020-05-07T00:23:32Z</dcterms:modified>
</cp:coreProperties>
</file>